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6"/>
  </p:notesMasterIdLst>
  <p:handoutMasterIdLst>
    <p:handoutMasterId r:id="rId14"/>
  </p:handoutMasterIdLst>
  <p:sldIdLst>
    <p:sldId id="294" r:id="rId4"/>
    <p:sldId id="344" r:id="rId5"/>
    <p:sldId id="684" r:id="rId7"/>
    <p:sldId id="686" r:id="rId8"/>
    <p:sldId id="692" r:id="rId9"/>
    <p:sldId id="693" r:id="rId10"/>
    <p:sldId id="695" r:id="rId11"/>
    <p:sldId id="697" r:id="rId12"/>
    <p:sldId id="301" r:id="rId13"/>
  </p:sldIdLst>
  <p:sldSz cx="12192000" cy="6858000"/>
  <p:notesSz cx="6858000" cy="9144000"/>
  <p:custDataLst>
    <p:tags r:id="rId18"/>
  </p:custData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0000FF"/>
    <a:srgbClr val="57D3FF"/>
    <a:srgbClr val="33CCFF"/>
    <a:srgbClr val="0066FF"/>
    <a:srgbClr val="FF9900"/>
    <a:srgbClr val="CC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40" autoAdjust="0"/>
    <p:restoredTop sz="86397" autoAdjust="0"/>
  </p:normalViewPr>
  <p:slideViewPr>
    <p:cSldViewPr showGuides="1">
      <p:cViewPr varScale="1">
        <p:scale>
          <a:sx n="85" d="100"/>
          <a:sy n="85" d="100"/>
        </p:scale>
        <p:origin x="72" y="80"/>
      </p:cViewPr>
      <p:guideLst>
        <p:guide orient="horz" pos="2160"/>
        <p:guide pos="3849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8" Type="http://schemas.openxmlformats.org/officeDocument/2006/relationships/tags" Target="tags/tag2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handoutMaster" Target="handoutMasters/handoutMaster1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0000" tIns="46800" rIns="90000" bIns="46800" numCol="1" anchor="ctr" anchorCtr="0" compatLnSpc="1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0000" tIns="46800" rIns="90000" bIns="46800" numCol="1" anchor="ctr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0000" tIns="46800" rIns="90000" bIns="46800" numCol="1" anchor="b" anchorCtr="0" compatLnSpc="1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0000" tIns="46800" rIns="90000" bIns="46800" numCol="1" anchor="b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9E8B08F-2818-4C57-A0B6-A6EC96E21F8D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0000" tIns="46800" rIns="90000" bIns="46800" numCol="1" anchor="ctr" anchorCtr="0" compatLnSpc="1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0000" tIns="46800" rIns="90000" bIns="46800" numCol="1" anchor="ctr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0000" tIns="46800" rIns="90000" bIns="46800" numCol="1" anchor="ctr" anchorCtr="0" compatLnSpc="1"/>
          <a:lstStyle/>
          <a:p>
            <a:pPr lvl="0"/>
            <a:r>
              <a:rPr lang="en-US" altLang="zh-CN" noProof="0"/>
              <a:t>Click to edit Master text styles</a:t>
            </a:r>
            <a:endParaRPr lang="en-US" altLang="zh-CN" noProof="0"/>
          </a:p>
          <a:p>
            <a:pPr lvl="1"/>
            <a:r>
              <a:rPr lang="en-US" altLang="zh-CN" noProof="0"/>
              <a:t>Second level</a:t>
            </a:r>
            <a:endParaRPr lang="en-US" altLang="zh-CN" noProof="0"/>
          </a:p>
          <a:p>
            <a:pPr lvl="2"/>
            <a:r>
              <a:rPr lang="en-US" altLang="zh-CN" noProof="0"/>
              <a:t>Third level</a:t>
            </a:r>
            <a:endParaRPr lang="en-US" altLang="zh-CN" noProof="0"/>
          </a:p>
          <a:p>
            <a:pPr lvl="3"/>
            <a:r>
              <a:rPr lang="en-US" altLang="zh-CN" noProof="0"/>
              <a:t>Fourth level</a:t>
            </a:r>
            <a:endParaRPr lang="en-US" altLang="zh-CN" noProof="0"/>
          </a:p>
          <a:p>
            <a:pPr lvl="4"/>
            <a:r>
              <a:rPr lang="en-US" altLang="zh-CN" noProof="0"/>
              <a:t>Fifth level</a:t>
            </a:r>
            <a:endParaRPr lang="en-US" altLang="zh-CN" noProof="0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0000" tIns="46800" rIns="90000" bIns="46800" numCol="1" anchor="b" anchorCtr="0" compatLnSpc="1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0000" tIns="46800" rIns="90000" bIns="46800" numCol="1" anchor="b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78C5399-09FE-4EAA-93BC-75DCE297483E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0000" tIns="46800" rIns="90000" bIns="46800" anchor="b"/>
          <a:lstStyle/>
          <a:p>
            <a:pPr algn="r"/>
            <a:fld id="{373940FC-2D3A-4EA7-A3AB-65E2F655272F}" type="slidenum">
              <a:rPr lang="zh-CN" altLang="en-US" sz="1200"/>
            </a:fld>
            <a:endParaRPr lang="en-US" altLang="zh-CN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0000" tIns="46800" rIns="90000" bIns="46800" anchor="b"/>
          <a:lstStyle/>
          <a:p>
            <a:pPr algn="r"/>
            <a:fld id="{373940FC-2D3A-4EA7-A3AB-65E2F655272F}" type="slidenum">
              <a:rPr lang="zh-CN" altLang="en-US" sz="1200"/>
            </a:fld>
            <a:endParaRPr lang="en-US" altLang="zh-CN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0000" tIns="46800" rIns="90000" bIns="46800" anchor="b"/>
          <a:lstStyle/>
          <a:p>
            <a:pPr algn="r"/>
            <a:fld id="{373940FC-2D3A-4EA7-A3AB-65E2F655272F}" type="slidenum">
              <a:rPr lang="zh-CN" altLang="en-US" sz="1200"/>
            </a:fld>
            <a:endParaRPr lang="en-US" altLang="zh-CN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0000" tIns="46800" rIns="90000" bIns="46800" anchor="b"/>
          <a:lstStyle/>
          <a:p>
            <a:pPr algn="r"/>
            <a:fld id="{373940FC-2D3A-4EA7-A3AB-65E2F655272F}" type="slidenum">
              <a:rPr lang="zh-CN" altLang="en-US" sz="1200"/>
            </a:fld>
            <a:endParaRPr lang="en-US" altLang="zh-CN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0000" tIns="46800" rIns="90000" bIns="46800" anchor="b"/>
          <a:lstStyle/>
          <a:p>
            <a:pPr algn="r"/>
            <a:fld id="{373940FC-2D3A-4EA7-A3AB-65E2F655272F}" type="slidenum">
              <a:rPr lang="zh-CN" altLang="en-US" sz="1200"/>
            </a:fld>
            <a:endParaRPr lang="en-US" altLang="zh-CN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0000" tIns="46800" rIns="90000" bIns="46800" anchor="b"/>
          <a:lstStyle/>
          <a:p>
            <a:pPr algn="r"/>
            <a:fld id="{373940FC-2D3A-4EA7-A3AB-65E2F655272F}" type="slidenum">
              <a:rPr lang="zh-CN" altLang="en-US" sz="1200"/>
            </a:fld>
            <a:endParaRPr lang="en-US" altLang="zh-CN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90000" tIns="46800" rIns="90000" bIns="46800" anchor="b"/>
          <a:lstStyle/>
          <a:p>
            <a:pPr algn="r"/>
            <a:fld id="{373940FC-2D3A-4EA7-A3AB-65E2F655272F}" type="slidenum">
              <a:rPr lang="zh-CN" altLang="en-US" sz="1200"/>
            </a:fld>
            <a:endParaRPr lang="en-US" altLang="zh-CN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1219200" y="533400"/>
            <a:ext cx="10295467" cy="1905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/>
              <a:t>Click to edit Master title style</a:t>
            </a:r>
            <a:endParaRPr lang="en-US" altLang="zh-CN" noProof="0"/>
          </a:p>
        </p:txBody>
      </p:sp>
      <p:sp>
        <p:nvSpPr>
          <p:cNvPr id="4096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028950"/>
            <a:ext cx="85344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anose="020B0A04020102020204" pitchFamily="34" charset="0"/>
              </a:defRPr>
            </a:lvl1pPr>
          </a:lstStyle>
          <a:p>
            <a:pPr lvl="0"/>
            <a:r>
              <a:rPr lang="en-US" altLang="zh-CN" noProof="0"/>
              <a:t>Click to edit Master subtitle style</a:t>
            </a:r>
            <a:endParaRPr lang="en-US" altLang="zh-CN" noProof="0"/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dt" sz="half" idx="10"/>
          </p:nvPr>
        </p:nvSpPr>
        <p:spPr>
          <a:xfrm>
            <a:off x="948267" y="6229350"/>
            <a:ext cx="2573867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ftr" sz="quarter" idx="11"/>
          </p:nvPr>
        </p:nvSpPr>
        <p:spPr>
          <a:xfrm>
            <a:off x="4199467" y="6229350"/>
            <a:ext cx="3793067" cy="514350"/>
          </a:xfrm>
        </p:spPr>
        <p:txBody>
          <a:bodyPr/>
          <a:lstStyle>
            <a:lvl1pPr algn="l">
              <a:spcBef>
                <a:spcPct val="0"/>
              </a:spcBef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05333" y="6229350"/>
            <a:ext cx="2438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fld id="{E2A20581-BBB6-4FE4-9828-047123710155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C583E-DF4F-403F-8DEF-053C8666D3E0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71467" y="228600"/>
            <a:ext cx="2743200" cy="58293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41867" y="228600"/>
            <a:ext cx="8026400" cy="58293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A42C5-0C00-4F83-805B-40796D183B02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06126-5204-42C2-88F1-A7F0ED6A78D5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8DA35-560A-4FD6-AB57-78F93E763184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2B906E-61B5-448A-8B52-AE9A4A473F47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219200"/>
            <a:ext cx="53848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3848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7366E-C402-4C01-BA13-5EFB38D2B949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F1226-2EAD-4D27-83D9-AC1C5B86B1F4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22D16-BBFE-453A-B477-A12AF77CFEE0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67CA8-7B47-485E-BB8E-DB71E1E9DD44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E39BB-E981-4A54-BCBC-36BD4C893DC0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3E555-EA7E-4565-A0F2-C515815CB27C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67DC2-7207-41EE-A688-39EC6460191B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618E8-5D1D-4B8E-8E26-2A8214AA9682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991600" y="457200"/>
            <a:ext cx="2794000" cy="58674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178800" cy="58674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CECE4-FBB7-4EA1-B67C-C87032D1608C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236CC-C824-49C4-939C-DBDBB9951AF9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885950"/>
            <a:ext cx="5350933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63734" y="1885950"/>
            <a:ext cx="5350933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EB019-9AEC-41A8-9F77-924B724D468B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B68FC-6D65-4BB4-8A70-7DDF8DCA00E7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7CAAE-936A-4466-A8F4-315BDB8512E4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5D2F0-3F07-4259-8B52-B4CA540BBAF0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656DE-185F-4E57-A8E7-6333A36561DD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7494B-EC7F-4384-BE8D-D0ADD4A7D8F6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5733" y="441325"/>
            <a:ext cx="11184467" cy="7191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/>
          <a:lstStyle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4418" y="1484314"/>
            <a:ext cx="11135783" cy="45688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75733" y="622935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 algn="l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2935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974667" y="622935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7C4C340B-ADE0-412B-837B-85CAB6701633}" type="slidenum">
              <a:rPr lang="zh-CN" altLang="en-US"/>
            </a:fld>
            <a:endParaRPr lang="en-US" altLang="zh-CN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575734" y="1268413"/>
            <a:ext cx="11233151" cy="0"/>
          </a:xfrm>
          <a:prstGeom prst="line">
            <a:avLst/>
          </a:prstGeom>
          <a:noFill/>
          <a:ln w="76200">
            <a:solidFill>
              <a:srgbClr val="3366FF"/>
            </a:solidFill>
            <a:round/>
          </a:ln>
        </p:spPr>
        <p:txBody>
          <a:bodyPr wrap="none" lIns="90000" tIns="46800" rIns="90000" bIns="46800" anchor="ctr"/>
          <a:lstStyle/>
          <a:p>
            <a:endParaRPr lang="zh-CN" altLang="en-US" sz="1600"/>
          </a:p>
        </p:txBody>
      </p:sp>
      <p:pic>
        <p:nvPicPr>
          <p:cNvPr id="9" name="图片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87" t="26936" r="9251" b="25975"/>
          <a:stretch>
            <a:fillRect/>
          </a:stretch>
        </p:blipFill>
        <p:spPr bwMode="auto">
          <a:xfrm>
            <a:off x="8784299" y="115891"/>
            <a:ext cx="3198284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anose="020B0A04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anose="020B0A04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anose="020B0A04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anose="020B0A040201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anose="020B0A040201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anose="020B0A040201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anose="020B0A040201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anose="020B0A04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z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y"/>
        <a:defRPr kumimoji="1"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x"/>
        <a:defRPr kumimoji="1"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kumimoji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3" descr="图片1"/>
          <p:cNvPicPr>
            <a:picLocks noChangeAspect="1" noChangeArrowheads="1"/>
          </p:cNvPicPr>
          <p:nvPr userDrawn="1"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-19051" y="696913"/>
            <a:ext cx="11713635" cy="244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55"/>
          <p:cNvSpPr>
            <a:spLocks noChangeArrowheads="1"/>
          </p:cNvSpPr>
          <p:nvPr/>
        </p:nvSpPr>
        <p:spPr bwMode="gray">
          <a:xfrm>
            <a:off x="0" y="6477000"/>
            <a:ext cx="12192000" cy="381000"/>
          </a:xfrm>
          <a:prstGeom prst="rect">
            <a:avLst/>
          </a:prstGeom>
          <a:solidFill>
            <a:srgbClr val="969696">
              <a:alpha val="56078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defRPr/>
            </a:pPr>
            <a:endParaRPr lang="zh-CN" altLang="en-US" sz="1800"/>
          </a:p>
        </p:txBody>
      </p:sp>
      <p:sp>
        <p:nvSpPr>
          <p:cNvPr id="2052" name="Rectangle 57"/>
          <p:cNvSpPr>
            <a:spLocks noChangeArrowheads="1"/>
          </p:cNvSpPr>
          <p:nvPr/>
        </p:nvSpPr>
        <p:spPr bwMode="gray">
          <a:xfrm>
            <a:off x="0" y="3124200"/>
            <a:ext cx="12192000" cy="762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defRPr/>
            </a:pPr>
            <a:endParaRPr lang="zh-CN" altLang="en-US" sz="1800"/>
          </a:p>
        </p:txBody>
      </p:sp>
      <p:sp>
        <p:nvSpPr>
          <p:cNvPr id="15" name="矩形 14"/>
          <p:cNvSpPr/>
          <p:nvPr userDrawn="1"/>
        </p:nvSpPr>
        <p:spPr>
          <a:xfrm>
            <a:off x="2117" y="0"/>
            <a:ext cx="12189883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zh-CN" altLang="en-US" sz="1800"/>
          </a:p>
        </p:txBody>
      </p:sp>
      <p:sp>
        <p:nvSpPr>
          <p:cNvPr id="2054" name="Rectangle 54"/>
          <p:cNvSpPr>
            <a:spLocks noChangeArrowheads="1"/>
          </p:cNvSpPr>
          <p:nvPr/>
        </p:nvSpPr>
        <p:spPr bwMode="gray">
          <a:xfrm>
            <a:off x="9552517" y="765175"/>
            <a:ext cx="2639483" cy="2376488"/>
          </a:xfrm>
          <a:prstGeom prst="rect">
            <a:avLst/>
          </a:prstGeom>
          <a:solidFill>
            <a:srgbClr val="0070C0">
              <a:alpha val="9607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defRPr/>
            </a:pPr>
            <a:endParaRPr lang="zh-CN" altLang="en-US" sz="1800"/>
          </a:p>
        </p:txBody>
      </p:sp>
      <p:sp>
        <p:nvSpPr>
          <p:cNvPr id="20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19200"/>
            <a:ext cx="10972800" cy="5105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altLang="zh-CN"/>
          </a:p>
        </p:txBody>
      </p:sp>
      <p:sp>
        <p:nvSpPr>
          <p:cNvPr id="205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609600" y="457200"/>
            <a:ext cx="11176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en-US" altLang="zh-CN"/>
          </a:p>
        </p:txBody>
      </p:sp>
      <p:sp>
        <p:nvSpPr>
          <p:cNvPr id="1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77001"/>
            <a:ext cx="2844800" cy="24447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77001"/>
            <a:ext cx="3860800" cy="24447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77001"/>
            <a:ext cx="2844800" cy="24447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fld id="{AE6411E3-D434-47EB-87BC-EF2AECF7E820}" type="slidenum">
              <a:rPr lang="en-US" altLang="zh-CN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6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2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1.jpeg"/><Relationship Id="rId2" Type="http://schemas.openxmlformats.org/officeDocument/2006/relationships/tags" Target="../tags/tag1.xml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7.jpeg"/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5"/>
          <p:cNvSpPr>
            <a:spLocks noChangeArrowheads="1"/>
          </p:cNvSpPr>
          <p:nvPr/>
        </p:nvSpPr>
        <p:spPr bwMode="auto">
          <a:xfrm>
            <a:off x="811530" y="4325620"/>
            <a:ext cx="10166350" cy="2264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  <a:spcBef>
                <a:spcPct val="80000"/>
              </a:spcBef>
              <a:buClr>
                <a:srgbClr val="FF0000"/>
              </a:buClr>
              <a:buFont typeface="Monotype Sorts" pitchFamily="2" charset="2"/>
              <a:buNone/>
              <a:defRPr/>
            </a:pPr>
            <a:r>
              <a:rPr kumimoji="1" lang="zh-CN" altLang="en-US" sz="4400" b="1" spc="3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2" charset="-122"/>
              </a:rPr>
              <a:t>岗位履职及重点任务推进情况汇报</a:t>
            </a:r>
            <a:endParaRPr kumimoji="1" lang="zh-CN" altLang="en-US" sz="4400" b="1" spc="3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黑体" panose="02010609060101010101" pitchFamily="2" charset="-122"/>
            </a:endParaRPr>
          </a:p>
          <a:p>
            <a:pPr>
              <a:lnSpc>
                <a:spcPct val="90000"/>
              </a:lnSpc>
              <a:spcBef>
                <a:spcPct val="80000"/>
              </a:spcBef>
              <a:buClr>
                <a:srgbClr val="FF0000"/>
              </a:buClr>
              <a:buFont typeface="Monotype Sorts" pitchFamily="2" charset="2"/>
              <a:buNone/>
              <a:defRPr/>
            </a:pP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汇报人：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90000"/>
              </a:lnSpc>
              <a:spcBef>
                <a:spcPct val="80000"/>
              </a:spcBef>
              <a:buClr>
                <a:srgbClr val="FF0000"/>
              </a:buClr>
              <a:buFont typeface="Monotype Sorts" pitchFamily="2" charset="2"/>
              <a:buNone/>
              <a:defRPr/>
            </a:pPr>
            <a:fld id="{0CE4A99F-EA8E-4D87-BD4C-7A5F95DEC52B}" type="datetime2"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</a:fld>
            <a:endParaRPr lang="zh-CN" altLang="en-GB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2" name="图片 1" descr="2d113c69aa5c18979253cc6e841aa01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36830"/>
            <a:ext cx="12221210" cy="433641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87" t="26936" r="9251" b="25975"/>
          <a:stretch>
            <a:fillRect/>
          </a:stretch>
        </p:blipFill>
        <p:spPr bwMode="auto">
          <a:xfrm>
            <a:off x="-5472" y="-26052"/>
            <a:ext cx="2987824" cy="881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59941" y="306484"/>
            <a:ext cx="8496300" cy="682625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ea typeface="黑体" panose="02010609060101010101" pitchFamily="2" charset="-122"/>
              </a:rPr>
              <a:t>岗位职责</a:t>
            </a:r>
            <a:endParaRPr lang="zh-CN" altLang="en-GB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59941" y="306484"/>
            <a:ext cx="8496300" cy="682625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ea typeface="黑体" panose="02010609060101010101" pitchFamily="2" charset="-122"/>
              </a:rPr>
              <a:t>履职情况</a:t>
            </a:r>
            <a:endParaRPr lang="zh-CN" altLang="en-GB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59941" y="306484"/>
            <a:ext cx="8496300" cy="682625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ea typeface="黑体" panose="02010609060101010101" pitchFamily="2" charset="-122"/>
              </a:rPr>
              <a:t>重点任务及达成情况（一）</a:t>
            </a:r>
            <a:endParaRPr lang="zh-CN" altLang="en-GB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23570" y="1520825"/>
            <a:ext cx="108832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/>
              <a:t>包含具体举措、完成情况、完成情况及改进计划</a:t>
            </a:r>
            <a:endParaRPr lang="zh-CN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59941" y="306484"/>
            <a:ext cx="8496300" cy="682625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ea typeface="黑体" panose="02010609060101010101" pitchFamily="2" charset="-122"/>
              </a:rPr>
              <a:t>重点任务及达成情况（二）</a:t>
            </a:r>
            <a:endParaRPr lang="zh-CN" altLang="en-GB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23570" y="1520825"/>
            <a:ext cx="108832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/>
              <a:t>包含具体举措、完成情况、完成情况及改进计划</a:t>
            </a:r>
            <a:endParaRPr lang="zh-CN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59941" y="306484"/>
            <a:ext cx="8496300" cy="682625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ea typeface="黑体" panose="02010609060101010101" pitchFamily="2" charset="-122"/>
              </a:rPr>
              <a:t>重点任务及达成情况（三）</a:t>
            </a:r>
            <a:endParaRPr lang="zh-CN" altLang="en-GB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23570" y="1520825"/>
            <a:ext cx="108832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/>
              <a:t>包含具体举措、完成情况、完成情况及改进计划</a:t>
            </a:r>
            <a:endParaRPr lang="zh-CN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59941" y="306484"/>
            <a:ext cx="8496300" cy="682625"/>
          </a:xfrm>
        </p:spPr>
        <p:txBody>
          <a:bodyPr/>
          <a:lstStyle/>
          <a:p>
            <a:r>
              <a:rPr lang="zh-CN" altLang="en-GB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研究所青年教师培养情况汇报</a:t>
            </a:r>
            <a:endParaRPr lang="zh-CN" altLang="en-GB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23570" y="1520825"/>
            <a:ext cx="108832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/>
              <a:t>适用于研究所所长，汇报交流近年来研究所新入职青年教师培养情况</a:t>
            </a:r>
            <a:endParaRPr lang="zh-CN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59941" y="306484"/>
            <a:ext cx="8496300" cy="682625"/>
          </a:xfrm>
        </p:spPr>
        <p:txBody>
          <a:bodyPr/>
          <a:lstStyle/>
          <a:p>
            <a:r>
              <a:rPr lang="zh-CN" altLang="en-GB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新一轮岗位聘任思考</a:t>
            </a:r>
            <a:endParaRPr lang="zh-CN" altLang="en-GB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23570" y="1520825"/>
            <a:ext cx="108832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endParaRPr lang="en-US" altLang="zh-CN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组合 1"/>
          <p:cNvGrpSpPr/>
          <p:nvPr/>
        </p:nvGrpSpPr>
        <p:grpSpPr bwMode="auto">
          <a:xfrm>
            <a:off x="0" y="1232535"/>
            <a:ext cx="12196445" cy="5626100"/>
            <a:chOff x="1740297" y="2492375"/>
            <a:chExt cx="6082903" cy="2892425"/>
          </a:xfrm>
        </p:grpSpPr>
        <p:sp>
          <p:nvSpPr>
            <p:cNvPr id="5" name="Rectangle 47"/>
            <p:cNvSpPr>
              <a:spLocks noChangeArrowheads="1"/>
            </p:cNvSpPr>
            <p:nvPr/>
          </p:nvSpPr>
          <p:spPr bwMode="gray">
            <a:xfrm>
              <a:off x="1740297" y="2492375"/>
              <a:ext cx="6070917" cy="1448063"/>
            </a:xfrm>
            <a:prstGeom prst="rect">
              <a:avLst/>
            </a:prstGeom>
            <a:solidFill>
              <a:srgbClr val="3366FF"/>
            </a:solidFill>
            <a:ln w="9525">
              <a:noFill/>
              <a:miter lim="800000"/>
            </a:ln>
          </p:spPr>
          <p:txBody>
            <a:bodyPr wrap="none" anchor="ctr"/>
            <a:lstStyle/>
            <a:p>
              <a:pPr indent="535305" eaLnBrk="1" hangingPunct="1">
                <a:lnSpc>
                  <a:spcPct val="150000"/>
                </a:lnSpc>
                <a:defRPr/>
              </a:pPr>
              <a:r>
                <a:rPr lang="zh-CN" altLang="en-US" sz="48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Black" panose="020B0A04020102020204" pitchFamily="34" charset="0"/>
                  <a:ea typeface="黑体" panose="02010609060101010101" pitchFamily="2" charset="-122"/>
                </a:rPr>
                <a:t>谢谢！</a:t>
              </a:r>
              <a:endParaRPr lang="zh-CN" altLang="en-US" sz="4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  <a:ea typeface="黑体" panose="02010609060101010101" pitchFamily="2" charset="-122"/>
              </a:endParaRPr>
            </a:p>
          </p:txBody>
        </p:sp>
        <p:pic>
          <p:nvPicPr>
            <p:cNvPr id="36868" name="Picture 53" descr="1"/>
            <p:cNvPicPr>
              <a:picLocks noChangeArrowheads="1"/>
            </p:cNvPicPr>
            <p:nvPr/>
          </p:nvPicPr>
          <p:blipFill>
            <a:blip r:embed="rId1" cstate="print"/>
            <a:srcRect/>
            <a:stretch>
              <a:fillRect/>
            </a:stretch>
          </p:blipFill>
          <p:spPr bwMode="auto">
            <a:xfrm>
              <a:off x="6299200" y="3933825"/>
              <a:ext cx="1524000" cy="1446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869" name="Picture 54" descr="14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275013" y="3933825"/>
              <a:ext cx="1524000" cy="1446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870" name="Picture 55" descr="4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787900" y="3933825"/>
              <a:ext cx="1524000" cy="145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6871" name="Picture 56" descr="7"/>
            <p:cNvPicPr>
              <a:picLocks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63713" y="3933825"/>
              <a:ext cx="1522412" cy="1446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872" name="Rectangle 46"/>
            <p:cNvSpPr>
              <a:spLocks noChangeArrowheads="1"/>
            </p:cNvSpPr>
            <p:nvPr/>
          </p:nvSpPr>
          <p:spPr bwMode="gray">
            <a:xfrm>
              <a:off x="1740297" y="3890097"/>
              <a:ext cx="6070917" cy="1451025"/>
            </a:xfrm>
            <a:prstGeom prst="rect">
              <a:avLst/>
            </a:prstGeom>
            <a:solidFill>
              <a:schemeClr val="folHlink">
                <a:alpha val="43137"/>
              </a:schemeClr>
            </a:solidFill>
            <a:ln w="9525">
              <a:noFill/>
              <a:miter lim="800000"/>
            </a:ln>
          </p:spPr>
          <p:txBody>
            <a:bodyPr wrap="none" anchor="ctr"/>
            <a:lstStyle/>
            <a:p>
              <a:pPr algn="l" eaLnBrk="1" hangingPunct="1"/>
              <a:endParaRPr lang="zh-CN" altLang="en-US" sz="2400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COMMONDATA" val="eyJoZGlkIjoiN2YzNjBkOTgyNWQ1YTMxYzM3MzMwNWFiODNmOWIzYWMifQ=="/>
</p:tagLst>
</file>

<file path=ppt/theme/theme1.xml><?xml version="1.0" encoding="utf-8"?>
<a:theme xmlns:a="http://schemas.openxmlformats.org/drawingml/2006/main" name="stallings">
  <a:themeElements>
    <a:clrScheme name="stallings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stallings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0000" tIns="46800" rIns="90000" bIns="46800" numCol="1" anchor="ctr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0000" tIns="46800" rIns="90000" bIns="46800" numCol="1" anchor="ctr" anchorCtr="0" compatLnSpc="1"/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tallings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176TGp_global_light_v2">
  <a:themeElements>
    <a:clrScheme name="">
      <a:dk1>
        <a:srgbClr val="000000"/>
      </a:dk1>
      <a:lt1>
        <a:srgbClr val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FFFFF"/>
      </a:accent3>
      <a:accent4>
        <a:srgbClr val="000000"/>
      </a:accent4>
      <a:accent5>
        <a:srgbClr val="C0E5AF"/>
      </a:accent5>
      <a:accent6>
        <a:srgbClr val="D4126E"/>
      </a:accent6>
      <a:hlink>
        <a:srgbClr val="EB8803"/>
      </a:hlink>
      <a:folHlink>
        <a:srgbClr val="5F7791"/>
      </a:folHlink>
    </a:clrScheme>
    <a:fontScheme name="1_176TGp_global_light_v2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1_176TGp_global_light_v2 1">
        <a:dk1>
          <a:srgbClr val="000000"/>
        </a:dk1>
        <a:lt1>
          <a:srgbClr val="FFFFFF"/>
        </a:lt1>
        <a:dk2>
          <a:srgbClr val="754E3B"/>
        </a:dk2>
        <a:lt2>
          <a:srgbClr val="C0C0C0"/>
        </a:lt2>
        <a:accent1>
          <a:srgbClr val="E6B67C"/>
        </a:accent1>
        <a:accent2>
          <a:srgbClr val="7595E5"/>
        </a:accent2>
        <a:accent3>
          <a:srgbClr val="FFFFFF"/>
        </a:accent3>
        <a:accent4>
          <a:srgbClr val="000000"/>
        </a:accent4>
        <a:accent5>
          <a:srgbClr val="F0D7BF"/>
        </a:accent5>
        <a:accent6>
          <a:srgbClr val="6987CF"/>
        </a:accent6>
        <a:hlink>
          <a:srgbClr val="85C456"/>
        </a:hlink>
        <a:folHlink>
          <a:srgbClr val="BFA13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176TGp_global_light_v2 2">
        <a:dk1>
          <a:srgbClr val="000000"/>
        </a:dk1>
        <a:lt1>
          <a:srgbClr val="FFFFFF"/>
        </a:lt1>
        <a:dk2>
          <a:srgbClr val="204A9E"/>
        </a:dk2>
        <a:lt2>
          <a:srgbClr val="DDDDDD"/>
        </a:lt2>
        <a:accent1>
          <a:srgbClr val="8B8DE1"/>
        </a:accent1>
        <a:accent2>
          <a:srgbClr val="FF997D"/>
        </a:accent2>
        <a:accent3>
          <a:srgbClr val="FFFFFF"/>
        </a:accent3>
        <a:accent4>
          <a:srgbClr val="000000"/>
        </a:accent4>
        <a:accent5>
          <a:srgbClr val="C4C5EE"/>
        </a:accent5>
        <a:accent6>
          <a:srgbClr val="E78A71"/>
        </a:accent6>
        <a:hlink>
          <a:srgbClr val="58AFD2"/>
        </a:hlink>
        <a:folHlink>
          <a:srgbClr val="BFDF6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176TGp_global_light_v2 3">
        <a:dk1>
          <a:srgbClr val="000000"/>
        </a:dk1>
        <a:lt1>
          <a:srgbClr val="FFFFFF"/>
        </a:lt1>
        <a:dk2>
          <a:srgbClr val="515F7B"/>
        </a:dk2>
        <a:lt2>
          <a:srgbClr val="C0C0C0"/>
        </a:lt2>
        <a:accent1>
          <a:srgbClr val="64C47B"/>
        </a:accent1>
        <a:accent2>
          <a:srgbClr val="8FA9F1"/>
        </a:accent2>
        <a:accent3>
          <a:srgbClr val="FFFFFF"/>
        </a:accent3>
        <a:accent4>
          <a:srgbClr val="000000"/>
        </a:accent4>
        <a:accent5>
          <a:srgbClr val="B8DEBF"/>
        </a:accent5>
        <a:accent6>
          <a:srgbClr val="8199DA"/>
        </a:accent6>
        <a:hlink>
          <a:srgbClr val="78BDD8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Designs\stallings.pot</Template>
  <TotalTime>0</TotalTime>
  <Words>182</Words>
  <Application>WPS 演示</Application>
  <PresentationFormat>宽屏</PresentationFormat>
  <Paragraphs>28</Paragraphs>
  <Slides>9</Slides>
  <Notes>15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22" baseType="lpstr">
      <vt:lpstr>Arial</vt:lpstr>
      <vt:lpstr>宋体</vt:lpstr>
      <vt:lpstr>Wingdings</vt:lpstr>
      <vt:lpstr>Arial Black</vt:lpstr>
      <vt:lpstr>Monotype Sorts</vt:lpstr>
      <vt:lpstr>Wingdings</vt:lpstr>
      <vt:lpstr>Times New Roman</vt:lpstr>
      <vt:lpstr>黑体</vt:lpstr>
      <vt:lpstr>微软雅黑</vt:lpstr>
      <vt:lpstr>Arial Unicode MS</vt:lpstr>
      <vt:lpstr>Tahoma</vt:lpstr>
      <vt:lpstr>stallings</vt:lpstr>
      <vt:lpstr>1_176TGp_global_light_v2</vt:lpstr>
      <vt:lpstr>PowerPoint 演示文稿</vt:lpstr>
      <vt:lpstr>岗位职责</vt:lpstr>
      <vt:lpstr>履职情况</vt:lpstr>
      <vt:lpstr>重点任务及达成情况（一）</vt:lpstr>
      <vt:lpstr>重点任务及达成情况（二）</vt:lpstr>
      <vt:lpstr>重点任务及达成情况（三）</vt:lpstr>
      <vt:lpstr>研究所青年教师培养情况汇报</vt:lpstr>
      <vt:lpstr>研究所青年教师培养情况汇报</vt:lpstr>
      <vt:lpstr>PowerPoint 演示文稿</vt:lpstr>
    </vt:vector>
  </TitlesOfParts>
  <Company>NEWI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basics</dc:title>
  <dc:creator>Adrian J Pullin</dc:creator>
  <cp:lastModifiedBy>lily</cp:lastModifiedBy>
  <cp:revision>553</cp:revision>
  <dcterms:created xsi:type="dcterms:W3CDTF">1998-09-03T13:41:00Z</dcterms:created>
  <dcterms:modified xsi:type="dcterms:W3CDTF">2023-08-22T12:38:25Z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>a.j.pullin@newi.ac.uk</vt:lpwstr>
  </property>
  <property fmtid="{D5CDD505-2E9C-101B-9397-08002B2CF9AE}" pid="8" name="HomePage">
    <vt:lpwstr>http://www.newi.ac.uk/pullina/default.htm</vt:lpwstr>
  </property>
  <property fmtid="{D5CDD505-2E9C-101B-9397-08002B2CF9AE}" pid="9" name="Other">
    <vt:lpwstr/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H:\Data\Networks\Notes\HTML</vt:lpwstr>
  </property>
  <property fmtid="{D5CDD505-2E9C-101B-9397-08002B2CF9AE}" pid="22" name="ICV">
    <vt:lpwstr>5126336FDEFE40B2852151426786810B_13</vt:lpwstr>
  </property>
  <property fmtid="{D5CDD505-2E9C-101B-9397-08002B2CF9AE}" pid="23" name="KSOProductBuildVer">
    <vt:lpwstr>2052-12.1.0.15336</vt:lpwstr>
  </property>
</Properties>
</file>