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3"/>
  </p:sldMasterIdLst>
  <p:notesMasterIdLst>
    <p:notesMasterId r:id="rId6"/>
  </p:notesMasterIdLst>
  <p:handoutMasterIdLst>
    <p:handoutMasterId r:id="rId13"/>
  </p:handoutMasterIdLst>
  <p:sldIdLst>
    <p:sldId id="294" r:id="rId4"/>
    <p:sldId id="344" r:id="rId5"/>
    <p:sldId id="684" r:id="rId7"/>
    <p:sldId id="686" r:id="rId8"/>
    <p:sldId id="692" r:id="rId9"/>
    <p:sldId id="693" r:id="rId10"/>
    <p:sldId id="691" r:id="rId11"/>
    <p:sldId id="301" r:id="rId12"/>
  </p:sldIdLst>
  <p:sldSz cx="12192000" cy="6858000"/>
  <p:notesSz cx="6858000" cy="9144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FF"/>
    <a:srgbClr val="0000FF"/>
    <a:srgbClr val="57D3FF"/>
    <a:srgbClr val="33CCFF"/>
    <a:srgbClr val="0066FF"/>
    <a:srgbClr val="FF9900"/>
    <a:srgbClr val="CC66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640" autoAdjust="0"/>
    <p:restoredTop sz="86397" autoAdjust="0"/>
  </p:normalViewPr>
  <p:slideViewPr>
    <p:cSldViewPr>
      <p:cViewPr varScale="1">
        <p:scale>
          <a:sx n="85" d="100"/>
          <a:sy n="85" d="100"/>
        </p:scale>
        <p:origin x="72" y="8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handoutMaster" Target="handoutMasters/handoutMaster1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0000" tIns="46800" rIns="90000" bIns="46800" numCol="1" anchor="ctr" anchorCtr="0" compatLnSpc="1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0000" tIns="46800" rIns="90000" bIns="46800" numCol="1" anchor="ctr" anchorCtr="0" compatLnSpc="1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12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0000" tIns="46800" rIns="90000" bIns="46800" numCol="1" anchor="b" anchorCtr="0" compatLnSpc="1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12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0000" tIns="46800" rIns="90000" bIns="46800" numCol="1" anchor="b" anchorCtr="0" compatLnSpc="1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59E8B08F-2818-4C57-A0B6-A6EC96E21F8D}" type="slidenum">
              <a:rPr lang="zh-CN" altLang="en-US"/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0000" tIns="46800" rIns="90000" bIns="46800" numCol="1" anchor="ctr" anchorCtr="0" compatLnSpc="1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0000" tIns="46800" rIns="90000" bIns="46800" numCol="1" anchor="ctr" anchorCtr="0" compatLnSpc="1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</p:spPr>
      </p:sp>
      <p:sp>
        <p:nvSpPr>
          <p:cNvPr id="501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0000" tIns="46800" rIns="90000" bIns="46800" numCol="1" anchor="ctr" anchorCtr="0" compatLnSpc="1"/>
          <a:lstStyle/>
          <a:p>
            <a:pPr lvl="0"/>
            <a:r>
              <a:rPr lang="en-US" altLang="zh-CN" noProof="0"/>
              <a:t>Click to edit Master text styles</a:t>
            </a:r>
            <a:endParaRPr lang="en-US" altLang="zh-CN" noProof="0"/>
          </a:p>
          <a:p>
            <a:pPr lvl="1"/>
            <a:r>
              <a:rPr lang="en-US" altLang="zh-CN" noProof="0"/>
              <a:t>Second level</a:t>
            </a:r>
            <a:endParaRPr lang="en-US" altLang="zh-CN" noProof="0"/>
          </a:p>
          <a:p>
            <a:pPr lvl="2"/>
            <a:r>
              <a:rPr lang="en-US" altLang="zh-CN" noProof="0"/>
              <a:t>Third level</a:t>
            </a:r>
            <a:endParaRPr lang="en-US" altLang="zh-CN" noProof="0"/>
          </a:p>
          <a:p>
            <a:pPr lvl="3"/>
            <a:r>
              <a:rPr lang="en-US" altLang="zh-CN" noProof="0"/>
              <a:t>Fourth level</a:t>
            </a:r>
            <a:endParaRPr lang="en-US" altLang="zh-CN" noProof="0"/>
          </a:p>
          <a:p>
            <a:pPr lvl="4"/>
            <a:r>
              <a:rPr lang="en-US" altLang="zh-CN" noProof="0"/>
              <a:t>Fifth level</a:t>
            </a:r>
            <a:endParaRPr lang="en-US" altLang="zh-CN" noProof="0"/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0000" tIns="46800" rIns="90000" bIns="46800" numCol="1" anchor="b" anchorCtr="0" compatLnSpc="1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0000" tIns="46800" rIns="90000" bIns="46800" numCol="1" anchor="b" anchorCtr="0" compatLnSpc="1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E78C5399-09FE-4EAA-93BC-75DCE297483E}" type="slidenum">
              <a:rPr lang="zh-CN" altLang="en-US"/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90000" tIns="46800" rIns="90000" bIns="46800" anchor="b"/>
          <a:lstStyle/>
          <a:p>
            <a:pPr algn="r"/>
            <a:fld id="{373940FC-2D3A-4EA7-A3AB-65E2F655272F}" type="slidenum">
              <a:rPr lang="zh-CN" altLang="en-US" sz="1200"/>
            </a:fld>
            <a:endParaRPr lang="en-US" altLang="zh-CN" sz="120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90000" tIns="46800" rIns="90000" bIns="46800" anchor="b"/>
          <a:lstStyle/>
          <a:p>
            <a:pPr algn="r"/>
            <a:fld id="{373940FC-2D3A-4EA7-A3AB-65E2F655272F}" type="slidenum">
              <a:rPr lang="zh-CN" altLang="en-US" sz="1200"/>
            </a:fld>
            <a:endParaRPr lang="en-US" altLang="zh-CN" sz="120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90000" tIns="46800" rIns="90000" bIns="46800" anchor="b"/>
          <a:lstStyle/>
          <a:p>
            <a:pPr algn="r"/>
            <a:fld id="{373940FC-2D3A-4EA7-A3AB-65E2F655272F}" type="slidenum">
              <a:rPr lang="zh-CN" altLang="en-US" sz="1200"/>
            </a:fld>
            <a:endParaRPr lang="en-US" altLang="zh-CN" sz="120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90000" tIns="46800" rIns="90000" bIns="46800" anchor="b"/>
          <a:lstStyle/>
          <a:p>
            <a:pPr algn="r"/>
            <a:fld id="{373940FC-2D3A-4EA7-A3AB-65E2F655272F}" type="slidenum">
              <a:rPr lang="zh-CN" altLang="en-US" sz="1200"/>
            </a:fld>
            <a:endParaRPr lang="en-US" altLang="zh-CN" sz="120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90000" tIns="46800" rIns="90000" bIns="46800" anchor="b"/>
          <a:lstStyle/>
          <a:p>
            <a:pPr algn="r"/>
            <a:fld id="{373940FC-2D3A-4EA7-A3AB-65E2F655272F}" type="slidenum">
              <a:rPr lang="zh-CN" altLang="en-US" sz="1200"/>
            </a:fld>
            <a:endParaRPr lang="en-US" altLang="zh-CN" sz="120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90000" tIns="46800" rIns="90000" bIns="46800" anchor="b"/>
          <a:lstStyle/>
          <a:p>
            <a:pPr algn="r"/>
            <a:fld id="{373940FC-2D3A-4EA7-A3AB-65E2F655272F}" type="slidenum">
              <a:rPr lang="zh-CN" altLang="en-US" sz="1200"/>
            </a:fld>
            <a:endParaRPr lang="en-US" altLang="zh-CN" sz="120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1219200" y="533400"/>
            <a:ext cx="10295467" cy="1905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/>
              <a:t>Click to edit Master title style</a:t>
            </a:r>
            <a:endParaRPr lang="en-US" altLang="zh-CN" noProof="0"/>
          </a:p>
        </p:txBody>
      </p:sp>
      <p:sp>
        <p:nvSpPr>
          <p:cNvPr id="4096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3028950"/>
            <a:ext cx="8534400" cy="1771650"/>
          </a:xfrm>
        </p:spPr>
        <p:txBody>
          <a:bodyPr/>
          <a:lstStyle>
            <a:lvl1pPr marL="0" indent="0">
              <a:buFont typeface="Monotype Sorts" pitchFamily="2" charset="2"/>
              <a:buNone/>
              <a:defRPr>
                <a:latin typeface="Arial Black" panose="020B0A04020102020204" pitchFamily="34" charset="0"/>
              </a:defRPr>
            </a:lvl1pPr>
          </a:lstStyle>
          <a:p>
            <a:pPr lvl="0"/>
            <a:r>
              <a:rPr lang="en-US" altLang="zh-CN" noProof="0"/>
              <a:t>Click to edit Master subtitle style</a:t>
            </a:r>
            <a:endParaRPr lang="en-US" altLang="zh-CN" noProof="0"/>
          </a:p>
        </p:txBody>
      </p:sp>
      <p:sp>
        <p:nvSpPr>
          <p:cNvPr id="5" name="Rectangle 1028"/>
          <p:cNvSpPr>
            <a:spLocks noGrp="1" noChangeArrowheads="1"/>
          </p:cNvSpPr>
          <p:nvPr>
            <p:ph type="dt" sz="half" idx="10"/>
          </p:nvPr>
        </p:nvSpPr>
        <p:spPr>
          <a:xfrm>
            <a:off x="948267" y="6229350"/>
            <a:ext cx="2573867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029"/>
          <p:cNvSpPr>
            <a:spLocks noGrp="1" noChangeArrowheads="1"/>
          </p:cNvSpPr>
          <p:nvPr>
            <p:ph type="ftr" sz="quarter" idx="11"/>
          </p:nvPr>
        </p:nvSpPr>
        <p:spPr>
          <a:xfrm>
            <a:off x="4199467" y="6229350"/>
            <a:ext cx="3793067" cy="514350"/>
          </a:xfrm>
        </p:spPr>
        <p:txBody>
          <a:bodyPr/>
          <a:lstStyle>
            <a:lvl1pPr algn="l">
              <a:spcBef>
                <a:spcPct val="0"/>
              </a:spcBef>
              <a:defRPr>
                <a:solidFill>
                  <a:srgbClr val="5E574E"/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Rectangle 103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805333" y="6229350"/>
            <a:ext cx="24384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pPr>
              <a:defRPr/>
            </a:pPr>
            <a:fld id="{E2A20581-BBB6-4FE4-9828-047123710155}" type="slidenum">
              <a:rPr lang="zh-CN" altLang="en-US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DC583E-DF4F-403F-8DEF-053C8666D3E0}" type="slidenum">
              <a:rPr lang="zh-CN" altLang="en-US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71467" y="228600"/>
            <a:ext cx="2743200" cy="5829300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541867" y="228600"/>
            <a:ext cx="8026400" cy="582930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5A42C5-0C00-4F83-805B-40796D183B02}" type="slidenum">
              <a:rPr lang="zh-CN" altLang="en-US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306126-5204-42C2-88F1-A7F0ED6A78D5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  <p:transition>
    <p:pull dir="r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F8DA35-560A-4FD6-AB57-78F93E763184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  <p:transition>
    <p:pull dir="r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2B906E-61B5-448A-8B52-AE9A4A473F47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  <p:transition>
    <p:pull dir="r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219200"/>
            <a:ext cx="53848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3848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C7366E-C402-4C01-BA13-5EFB38D2B949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  <p:transition>
    <p:pull dir="r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8F1226-2EAD-4D27-83D9-AC1C5B86B1F4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  <p:transition>
    <p:pull dir="r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622D16-BBFE-453A-B477-A12AF77CFEE0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  <p:transition>
    <p:pull dir="r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367CA8-7B47-485E-BB8E-DB71E1E9DD44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  <p:transition>
    <p:pull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BE39BB-E981-4A54-BCBC-36BD4C893DC0}" type="slidenum">
              <a:rPr lang="zh-CN" altLang="en-US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73E555-EA7E-4565-A0F2-C515815CB27C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  <p:transition>
    <p:pull dir="r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167DC2-7207-41EE-A688-39EC6460191B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  <p:transition>
    <p:pull dir="r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1618E8-5D1D-4B8E-8E26-2A8214AA9682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  <p:transition>
    <p:pull dir="r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991600" y="457200"/>
            <a:ext cx="2794000" cy="5867400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457200"/>
            <a:ext cx="8178800" cy="586740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6CECE4-FBB7-4EA1-B67C-C87032D1608C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  <p:transition>
    <p:pull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D236CC-C824-49C4-939C-DBDBB9951AF9}" type="slidenum">
              <a:rPr lang="zh-CN" altLang="en-US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885950"/>
            <a:ext cx="5350933" cy="4171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63734" y="1885950"/>
            <a:ext cx="5350933" cy="4171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DEB019-9AEC-41A8-9F77-924B724D468B}" type="slidenum">
              <a:rPr lang="zh-CN" altLang="en-US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0B68FC-6D65-4BB4-8A70-7DDF8DCA00E7}" type="slidenum">
              <a:rPr lang="zh-CN" altLang="en-US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67CAAE-936A-4466-A8F4-315BDB8512E4}" type="slidenum">
              <a:rPr lang="zh-CN" altLang="en-US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25D2F0-3F07-4259-8B52-B4CA540BBAF0}" type="slidenum">
              <a:rPr lang="zh-CN" altLang="en-US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F656DE-185F-4E57-A8E7-6333A36561DD}" type="slidenum">
              <a:rPr lang="zh-CN" altLang="en-US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C7494B-EC7F-4384-BE8D-D0ADD4A7D8F6}" type="slidenum">
              <a:rPr lang="zh-CN" altLang="en-US"/>
            </a:fld>
            <a:endParaRPr lang="en-US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../media/image1.jpeg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1.xml"/><Relationship Id="rId8" Type="http://schemas.openxmlformats.org/officeDocument/2006/relationships/slideLayout" Target="../slideLayouts/slideLayout20.xml"/><Relationship Id="rId7" Type="http://schemas.openxmlformats.org/officeDocument/2006/relationships/slideLayout" Target="../slideLayouts/slideLayout19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3" Type="http://schemas.openxmlformats.org/officeDocument/2006/relationships/theme" Target="../theme/theme2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2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5733" y="441325"/>
            <a:ext cx="11184467" cy="7191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b" anchorCtr="0" compatLnSpc="1"/>
          <a:lstStyle/>
          <a:p>
            <a:pPr lvl="0"/>
            <a:r>
              <a:rPr lang="en-US" altLang="zh-CN"/>
              <a:t>Click to edit Master title style</a:t>
            </a:r>
            <a:endParaRPr lang="en-US" altLang="zh-CN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4418" y="1484314"/>
            <a:ext cx="11135783" cy="45688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zh-CN"/>
              <a:t>Click to edit Master text styles</a:t>
            </a:r>
            <a:endParaRPr lang="en-US" altLang="zh-CN"/>
          </a:p>
          <a:p>
            <a:pPr lvl="1"/>
            <a:r>
              <a:rPr lang="en-US" altLang="zh-CN"/>
              <a:t>Second level</a:t>
            </a:r>
            <a:endParaRPr lang="en-US" altLang="zh-CN"/>
          </a:p>
          <a:p>
            <a:pPr lvl="2"/>
            <a:r>
              <a:rPr lang="en-US" altLang="zh-CN"/>
              <a:t>Third level</a:t>
            </a:r>
            <a:endParaRPr lang="en-US" altLang="zh-CN"/>
          </a:p>
          <a:p>
            <a:pPr lvl="3"/>
            <a:r>
              <a:rPr lang="en-US" altLang="zh-CN"/>
              <a:t>Fourth level</a:t>
            </a:r>
            <a:endParaRPr lang="en-US" altLang="zh-CN"/>
          </a:p>
          <a:p>
            <a:pPr lvl="4"/>
            <a:r>
              <a:rPr lang="en-US" altLang="zh-CN"/>
              <a:t>Fifth level</a:t>
            </a:r>
            <a:endParaRPr lang="en-US" altLang="zh-CN"/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75733" y="622935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/>
          <a:lstStyle>
            <a:lvl1pPr algn="l">
              <a:spcBef>
                <a:spcPct val="50000"/>
              </a:spcBef>
              <a:defRPr sz="1400">
                <a:solidFill>
                  <a:schemeClr val="bg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99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2935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/>
          <a:lstStyle>
            <a:lvl1pPr>
              <a:spcBef>
                <a:spcPct val="50000"/>
              </a:spcBef>
              <a:defRPr sz="1400">
                <a:solidFill>
                  <a:schemeClr val="bg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974667" y="622935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/>
          <a:lstStyle>
            <a:lvl1pPr algn="r">
              <a:spcBef>
                <a:spcPct val="50000"/>
              </a:spcBef>
              <a:defRPr sz="1400">
                <a:solidFill>
                  <a:schemeClr val="bg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7C4C340B-ADE0-412B-837B-85CAB6701633}" type="slidenum">
              <a:rPr lang="zh-CN" altLang="en-US"/>
            </a:fld>
            <a:endParaRPr lang="en-US" altLang="zh-CN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575734" y="1268413"/>
            <a:ext cx="11233151" cy="0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</a:ln>
        </p:spPr>
        <p:txBody>
          <a:bodyPr wrap="none" lIns="90000" tIns="46800" rIns="90000" bIns="46800" anchor="ctr"/>
          <a:lstStyle/>
          <a:p>
            <a:endParaRPr lang="zh-CN" altLang="en-US" sz="1600"/>
          </a:p>
        </p:txBody>
      </p:sp>
      <p:pic>
        <p:nvPicPr>
          <p:cNvPr id="9" name="图片 3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87" t="26936" r="9251" b="25975"/>
          <a:stretch>
            <a:fillRect/>
          </a:stretch>
        </p:blipFill>
        <p:spPr bwMode="auto">
          <a:xfrm>
            <a:off x="8784299" y="115891"/>
            <a:ext cx="3198284" cy="827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anose="020B0A040201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anose="020B0A040201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anose="020B0A040201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anose="020B0A04020102020204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anose="020B0A04020102020204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anose="020B0A04020102020204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anose="020B0A04020102020204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anose="020B0A040201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z"/>
        <a:defRPr kumimoji="1"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y"/>
        <a:defRPr kumimoji="1"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x"/>
        <a:defRPr kumimoji="1"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•"/>
        <a:defRPr kumimoji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–"/>
        <a:defRPr kumimoji="1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–"/>
        <a:defRPr kumimoji="1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–"/>
        <a:defRPr kumimoji="1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–"/>
        <a:defRPr kumimoji="1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–"/>
        <a:defRPr kumimoji="1">
          <a:solidFill>
            <a:schemeClr val="tx1"/>
          </a:solidFill>
          <a:latin typeface="+mn-lt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3" descr="图片1"/>
          <p:cNvPicPr>
            <a:picLocks noChangeAspect="1" noChangeArrowheads="1"/>
          </p:cNvPicPr>
          <p:nvPr userDrawn="1"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-19051" y="696913"/>
            <a:ext cx="11713635" cy="2444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Rectangle 55"/>
          <p:cNvSpPr>
            <a:spLocks noChangeArrowheads="1"/>
          </p:cNvSpPr>
          <p:nvPr/>
        </p:nvSpPr>
        <p:spPr bwMode="gray">
          <a:xfrm>
            <a:off x="0" y="6477000"/>
            <a:ext cx="12192000" cy="381000"/>
          </a:xfrm>
          <a:prstGeom prst="rect">
            <a:avLst/>
          </a:prstGeom>
          <a:solidFill>
            <a:srgbClr val="969696">
              <a:alpha val="56078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defRPr/>
            </a:pPr>
            <a:endParaRPr lang="zh-CN" altLang="en-US" sz="1800"/>
          </a:p>
        </p:txBody>
      </p:sp>
      <p:sp>
        <p:nvSpPr>
          <p:cNvPr id="2052" name="Rectangle 57"/>
          <p:cNvSpPr>
            <a:spLocks noChangeArrowheads="1"/>
          </p:cNvSpPr>
          <p:nvPr/>
        </p:nvSpPr>
        <p:spPr bwMode="gray">
          <a:xfrm>
            <a:off x="0" y="3124200"/>
            <a:ext cx="12192000" cy="7620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defRPr/>
            </a:pPr>
            <a:endParaRPr lang="zh-CN" altLang="en-US" sz="1800"/>
          </a:p>
        </p:txBody>
      </p:sp>
      <p:sp>
        <p:nvSpPr>
          <p:cNvPr id="15" name="矩形 14"/>
          <p:cNvSpPr/>
          <p:nvPr userDrawn="1"/>
        </p:nvSpPr>
        <p:spPr>
          <a:xfrm>
            <a:off x="2117" y="0"/>
            <a:ext cx="12189883" cy="76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zh-CN" altLang="en-US" sz="1800"/>
          </a:p>
        </p:txBody>
      </p:sp>
      <p:sp>
        <p:nvSpPr>
          <p:cNvPr id="2054" name="Rectangle 54"/>
          <p:cNvSpPr>
            <a:spLocks noChangeArrowheads="1"/>
          </p:cNvSpPr>
          <p:nvPr/>
        </p:nvSpPr>
        <p:spPr bwMode="gray">
          <a:xfrm>
            <a:off x="9552517" y="765175"/>
            <a:ext cx="2639483" cy="2376488"/>
          </a:xfrm>
          <a:prstGeom prst="rect">
            <a:avLst/>
          </a:prstGeom>
          <a:solidFill>
            <a:srgbClr val="0070C0">
              <a:alpha val="96077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defRPr/>
            </a:pPr>
            <a:endParaRPr lang="zh-CN" altLang="en-US" sz="1800"/>
          </a:p>
        </p:txBody>
      </p:sp>
      <p:sp>
        <p:nvSpPr>
          <p:cNvPr id="20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219200"/>
            <a:ext cx="10972800" cy="51054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altLang="zh-CN"/>
          </a:p>
        </p:txBody>
      </p:sp>
      <p:sp>
        <p:nvSpPr>
          <p:cNvPr id="2056" name="Rectangle 2"/>
          <p:cNvSpPr>
            <a:spLocks noGrp="1" noChangeArrowheads="1"/>
          </p:cNvSpPr>
          <p:nvPr>
            <p:ph type="title"/>
          </p:nvPr>
        </p:nvSpPr>
        <p:spPr bwMode="white">
          <a:xfrm>
            <a:off x="609600" y="457200"/>
            <a:ext cx="111760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/>
              <a:t>单击此处编辑母版标题样式</a:t>
            </a:r>
            <a:endParaRPr lang="en-US" altLang="zh-CN"/>
          </a:p>
        </p:txBody>
      </p:sp>
      <p:sp>
        <p:nvSpPr>
          <p:cNvPr id="17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477001"/>
            <a:ext cx="2844800" cy="244475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algn="l" eaLnBrk="1" hangingPunct="1">
              <a:defRPr sz="120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8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477001"/>
            <a:ext cx="3860800" cy="244475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9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477001"/>
            <a:ext cx="2844800" cy="244475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fld id="{AE6411E3-D434-47EB-87BC-EF2AECF7E820}" type="slidenum">
              <a:rPr lang="en-US" altLang="zh-CN"/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v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6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2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3.jpeg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7.jpeg"/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2" name="Rectangle 5"/>
          <p:cNvSpPr>
            <a:spLocks noChangeArrowheads="1"/>
          </p:cNvSpPr>
          <p:nvPr/>
        </p:nvSpPr>
        <p:spPr bwMode="auto">
          <a:xfrm>
            <a:off x="1811020" y="4041140"/>
            <a:ext cx="8496300" cy="22644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90000"/>
              </a:lnSpc>
              <a:spcBef>
                <a:spcPct val="80000"/>
              </a:spcBef>
              <a:buClr>
                <a:srgbClr val="FF0000"/>
              </a:buClr>
              <a:buFont typeface="Monotype Sorts" pitchFamily="2" charset="2"/>
              <a:buNone/>
              <a:defRPr/>
            </a:pPr>
            <a:r>
              <a:rPr kumimoji="1" lang="zh-CN" altLang="en-US" sz="4400" b="1" spc="3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2" charset="-122"/>
              </a:rPr>
              <a:t>学院中层干部会议汇报</a:t>
            </a:r>
            <a:endParaRPr kumimoji="1" lang="zh-CN" altLang="en-US" sz="4400" b="1" spc="30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ea typeface="黑体" panose="02010609060101010101" pitchFamily="2" charset="-122"/>
            </a:endParaRPr>
          </a:p>
          <a:p>
            <a:pPr>
              <a:lnSpc>
                <a:spcPct val="90000"/>
              </a:lnSpc>
              <a:spcBef>
                <a:spcPct val="80000"/>
              </a:spcBef>
              <a:buClr>
                <a:srgbClr val="FF0000"/>
              </a:buClr>
              <a:buFont typeface="Monotype Sorts" pitchFamily="2" charset="2"/>
              <a:buNone/>
              <a:defRPr/>
            </a:pPr>
            <a:r>
              <a:rPr lang="zh-CN" altLang="en-US" sz="2800" b="1">
                <a:latin typeface="Times New Roman" panose="02020603050405020304" pitchFamily="18" charset="0"/>
                <a:ea typeface="宋体" panose="02010600030101010101" pitchFamily="2" charset="-122"/>
              </a:rPr>
              <a:t>汇报人：</a:t>
            </a:r>
            <a:endParaRPr lang="zh-CN" altLang="en-US" sz="2800" b="1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>
              <a:lnSpc>
                <a:spcPct val="90000"/>
              </a:lnSpc>
              <a:spcBef>
                <a:spcPct val="80000"/>
              </a:spcBef>
              <a:buClr>
                <a:srgbClr val="FF0000"/>
              </a:buClr>
              <a:buFont typeface="Monotype Sorts" pitchFamily="2" charset="2"/>
              <a:buNone/>
              <a:defRPr/>
            </a:pPr>
            <a:fld id="{0CE4A99F-EA8E-4D87-BD4C-7A5F95DEC52B}" type="datetime2">
              <a:rPr lang="zh-CN" altLang="en-US" sz="2800" b="1">
                <a:latin typeface="Times New Roman" panose="02020603050405020304" pitchFamily="18" charset="0"/>
                <a:ea typeface="宋体" panose="02010600030101010101" pitchFamily="2" charset="-122"/>
              </a:rPr>
            </a:fld>
            <a:endParaRPr lang="zh-CN" altLang="en-GB" sz="28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pic>
        <p:nvPicPr>
          <p:cNvPr id="7" name="图片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87" t="26936" r="9251" b="25975"/>
          <a:stretch>
            <a:fillRect/>
          </a:stretch>
        </p:blipFill>
        <p:spPr bwMode="auto">
          <a:xfrm>
            <a:off x="30088" y="80628"/>
            <a:ext cx="2987824" cy="881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91540"/>
            <a:ext cx="12192000" cy="290703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59941" y="306484"/>
            <a:ext cx="8496300" cy="682625"/>
          </a:xfrm>
        </p:spPr>
        <p:txBody>
          <a:bodyPr/>
          <a:lstStyle/>
          <a:p>
            <a:r>
              <a:rPr lang="zh-CN" altLang="en-US" b="1" dirty="0">
                <a:solidFill>
                  <a:srgbClr val="FF0000"/>
                </a:solidFill>
                <a:ea typeface="黑体" panose="02010609060101010101" pitchFamily="2" charset="-122"/>
              </a:rPr>
              <a:t>岗位职责</a:t>
            </a:r>
            <a:endParaRPr lang="zh-CN" altLang="en-GB" b="1" dirty="0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59941" y="306484"/>
            <a:ext cx="8496300" cy="682625"/>
          </a:xfrm>
        </p:spPr>
        <p:txBody>
          <a:bodyPr/>
          <a:lstStyle/>
          <a:p>
            <a:r>
              <a:rPr lang="zh-CN" altLang="en-US" b="1" dirty="0">
                <a:solidFill>
                  <a:srgbClr val="FF0000"/>
                </a:solidFill>
                <a:ea typeface="黑体" panose="02010609060101010101" pitchFamily="2" charset="-122"/>
              </a:rPr>
              <a:t>履职情况</a:t>
            </a:r>
            <a:endParaRPr lang="zh-CN" altLang="en-GB" b="1" dirty="0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59941" y="306484"/>
            <a:ext cx="8496300" cy="682625"/>
          </a:xfrm>
        </p:spPr>
        <p:txBody>
          <a:bodyPr/>
          <a:lstStyle/>
          <a:p>
            <a:r>
              <a:rPr lang="zh-CN" altLang="en-US" b="1" dirty="0">
                <a:solidFill>
                  <a:srgbClr val="FF0000"/>
                </a:solidFill>
                <a:ea typeface="黑体" panose="02010609060101010101" pitchFamily="2" charset="-122"/>
              </a:rPr>
              <a:t>重点任务及达成情况（一）</a:t>
            </a:r>
            <a:endParaRPr lang="zh-CN" altLang="en-GB" b="1" dirty="0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23570" y="1520825"/>
            <a:ext cx="1088326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2800"/>
              <a:t>包含具体举措、完成情况、完成情况及改进计划</a:t>
            </a:r>
            <a:endParaRPr lang="zh-CN" altLang="en-US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59941" y="306484"/>
            <a:ext cx="8496300" cy="682625"/>
          </a:xfrm>
        </p:spPr>
        <p:txBody>
          <a:bodyPr/>
          <a:lstStyle/>
          <a:p>
            <a:r>
              <a:rPr lang="zh-CN" altLang="en-US" b="1" dirty="0">
                <a:solidFill>
                  <a:srgbClr val="FF0000"/>
                </a:solidFill>
                <a:ea typeface="黑体" panose="02010609060101010101" pitchFamily="2" charset="-122"/>
              </a:rPr>
              <a:t>重点任务及达成情况（二）</a:t>
            </a:r>
            <a:endParaRPr lang="zh-CN" altLang="en-GB" b="1" dirty="0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23570" y="1520825"/>
            <a:ext cx="1088326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2800"/>
              <a:t>包含具体举措、完成情况、完成情况及改进计划</a:t>
            </a:r>
            <a:endParaRPr lang="zh-CN" altLang="en-US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59941" y="306484"/>
            <a:ext cx="8496300" cy="682625"/>
          </a:xfrm>
        </p:spPr>
        <p:txBody>
          <a:bodyPr/>
          <a:lstStyle/>
          <a:p>
            <a:r>
              <a:rPr lang="zh-CN" altLang="en-US" b="1" dirty="0">
                <a:solidFill>
                  <a:srgbClr val="FF0000"/>
                </a:solidFill>
                <a:ea typeface="黑体" panose="02010609060101010101" pitchFamily="2" charset="-122"/>
              </a:rPr>
              <a:t>重点任务及达成情况（三）</a:t>
            </a:r>
            <a:endParaRPr lang="zh-CN" altLang="en-GB" b="1" dirty="0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23570" y="1520825"/>
            <a:ext cx="1088326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2800"/>
              <a:t>包含具体举措、完成情况、完成情况及改进计划</a:t>
            </a:r>
            <a:endParaRPr lang="zh-CN" altLang="en-US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59941" y="306484"/>
            <a:ext cx="8496300" cy="682625"/>
          </a:xfrm>
        </p:spPr>
        <p:txBody>
          <a:bodyPr/>
          <a:lstStyle/>
          <a:p>
            <a:r>
              <a:rPr lang="zh-CN" altLang="en-US" b="1" dirty="0">
                <a:solidFill>
                  <a:srgbClr val="FF0000"/>
                </a:solidFill>
                <a:ea typeface="黑体" panose="02010609060101010101" pitchFamily="2" charset="-122"/>
              </a:rPr>
              <a:t>个人总结</a:t>
            </a:r>
            <a:endParaRPr lang="zh-CN" altLang="en-GB" b="1" dirty="0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551815" y="1557020"/>
            <a:ext cx="11264265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2800"/>
              <a:t>主要包括个人工作思路、工作态度、组织协调、个人业绩、创新能力及存在的问题</a:t>
            </a:r>
            <a:endParaRPr lang="zh-CN" altLang="en-US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866" name="组合 1"/>
          <p:cNvGrpSpPr/>
          <p:nvPr/>
        </p:nvGrpSpPr>
        <p:grpSpPr bwMode="auto">
          <a:xfrm>
            <a:off x="544195" y="1232535"/>
            <a:ext cx="11279505" cy="4961890"/>
            <a:chOff x="1740297" y="2492375"/>
            <a:chExt cx="6082903" cy="2892425"/>
          </a:xfrm>
        </p:grpSpPr>
        <p:sp>
          <p:nvSpPr>
            <p:cNvPr id="5" name="Rectangle 47"/>
            <p:cNvSpPr>
              <a:spLocks noChangeArrowheads="1"/>
            </p:cNvSpPr>
            <p:nvPr/>
          </p:nvSpPr>
          <p:spPr bwMode="gray">
            <a:xfrm>
              <a:off x="1740297" y="2492375"/>
              <a:ext cx="6070917" cy="1448063"/>
            </a:xfrm>
            <a:prstGeom prst="rect">
              <a:avLst/>
            </a:prstGeom>
            <a:solidFill>
              <a:srgbClr val="3366FF"/>
            </a:solidFill>
            <a:ln w="9525">
              <a:noFill/>
              <a:miter lim="800000"/>
            </a:ln>
          </p:spPr>
          <p:txBody>
            <a:bodyPr wrap="none" anchor="ctr"/>
            <a:lstStyle/>
            <a:p>
              <a:pPr indent="535305" eaLnBrk="1" hangingPunct="1">
                <a:lnSpc>
                  <a:spcPct val="150000"/>
                </a:lnSpc>
                <a:defRPr/>
              </a:pPr>
              <a:r>
                <a:rPr lang="zh-CN" altLang="en-US" sz="4800" b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 Black" panose="020B0A04020102020204" pitchFamily="34" charset="0"/>
                  <a:ea typeface="黑体" panose="02010609060101010101" pitchFamily="2" charset="-122"/>
                </a:rPr>
                <a:t>谢谢！</a:t>
              </a:r>
              <a:endParaRPr lang="zh-CN" altLang="en-US" sz="4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A04020102020204" pitchFamily="34" charset="0"/>
                <a:ea typeface="黑体" panose="02010609060101010101" pitchFamily="2" charset="-122"/>
              </a:endParaRPr>
            </a:p>
          </p:txBody>
        </p:sp>
        <p:pic>
          <p:nvPicPr>
            <p:cNvPr id="36868" name="Picture 53" descr="1"/>
            <p:cNvPicPr>
              <a:picLocks noChangeArrowheads="1"/>
            </p:cNvPicPr>
            <p:nvPr/>
          </p:nvPicPr>
          <p:blipFill>
            <a:blip r:embed="rId1" cstate="print"/>
            <a:srcRect/>
            <a:stretch>
              <a:fillRect/>
            </a:stretch>
          </p:blipFill>
          <p:spPr bwMode="auto">
            <a:xfrm>
              <a:off x="6299200" y="3933825"/>
              <a:ext cx="1524000" cy="1446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6869" name="Picture 54" descr="14"/>
            <p:cNvPicPr>
              <a:picLocks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275013" y="3933825"/>
              <a:ext cx="1524000" cy="1446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6870" name="Picture 55" descr="4"/>
            <p:cNvPicPr>
              <a:picLocks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787900" y="3933825"/>
              <a:ext cx="1524000" cy="1450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6871" name="Picture 56" descr="7"/>
            <p:cNvPicPr>
              <a:picLocks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763713" y="3933825"/>
              <a:ext cx="1522412" cy="1446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6872" name="Rectangle 46"/>
            <p:cNvSpPr>
              <a:spLocks noChangeArrowheads="1"/>
            </p:cNvSpPr>
            <p:nvPr/>
          </p:nvSpPr>
          <p:spPr bwMode="gray">
            <a:xfrm>
              <a:off x="1740297" y="3890097"/>
              <a:ext cx="6070917" cy="1451025"/>
            </a:xfrm>
            <a:prstGeom prst="rect">
              <a:avLst/>
            </a:prstGeom>
            <a:solidFill>
              <a:schemeClr val="folHlink">
                <a:alpha val="43137"/>
              </a:schemeClr>
            </a:solidFill>
            <a:ln w="9525">
              <a:noFill/>
              <a:miter lim="800000"/>
            </a:ln>
          </p:spPr>
          <p:txBody>
            <a:bodyPr wrap="none" anchor="ctr"/>
            <a:lstStyle/>
            <a:p>
              <a:pPr algn="l" eaLnBrk="1" hangingPunct="1"/>
              <a:endParaRPr lang="zh-CN" altLang="en-US" sz="2400">
                <a:solidFill>
                  <a:schemeClr val="bg1"/>
                </a:solidFill>
                <a:ea typeface="宋体" panose="02010600030101010101" pitchFamily="2" charset="-122"/>
              </a:endParaRPr>
            </a:p>
          </p:txBody>
        </p:sp>
      </p:grpSp>
    </p:spTree>
  </p:cSld>
  <p:clrMapOvr>
    <a:masterClrMapping/>
  </p:clrMapOvr>
  <p:transition/>
</p:sld>
</file>

<file path=ppt/theme/theme1.xml><?xml version="1.0" encoding="utf-8"?>
<a:theme xmlns:a="http://schemas.openxmlformats.org/drawingml/2006/main" name="stallings">
  <a:themeElements>
    <a:clrScheme name="stallings 2">
      <a:dk1>
        <a:srgbClr val="000000"/>
      </a:dk1>
      <a:lt1>
        <a:srgbClr val="FFFFFF"/>
      </a:lt1>
      <a:dk2>
        <a:srgbClr val="000000"/>
      </a:dk2>
      <a:lt2>
        <a:srgbClr val="5E574E"/>
      </a:lt2>
      <a:accent1>
        <a:srgbClr val="FF6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8AA"/>
      </a:accent5>
      <a:accent6>
        <a:srgbClr val="E7B900"/>
      </a:accent6>
      <a:hlink>
        <a:srgbClr val="996633"/>
      </a:hlink>
      <a:folHlink>
        <a:srgbClr val="808000"/>
      </a:folHlink>
    </a:clrScheme>
    <a:fontScheme name="stallings">
      <a:majorFont>
        <a:latin typeface="Arial Black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none" lIns="90000" tIns="46800" rIns="90000" bIns="46800" numCol="1" anchor="ctr" anchorCtr="0" compatLnSpc="1"/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none" lIns="90000" tIns="46800" rIns="90000" bIns="46800" numCol="1" anchor="ctr" anchorCtr="0" compatLnSpc="1"/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stallings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llings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llings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llings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llings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llings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llings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176TGp_global_light_v2">
  <a:themeElements>
    <a:clrScheme name="">
      <a:dk1>
        <a:srgbClr val="000000"/>
      </a:dk1>
      <a:lt1>
        <a:srgbClr val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FFFFF"/>
      </a:accent3>
      <a:accent4>
        <a:srgbClr val="000000"/>
      </a:accent4>
      <a:accent5>
        <a:srgbClr val="C0E5AF"/>
      </a:accent5>
      <a:accent6>
        <a:srgbClr val="D4126E"/>
      </a:accent6>
      <a:hlink>
        <a:srgbClr val="EB8803"/>
      </a:hlink>
      <a:folHlink>
        <a:srgbClr val="5F7791"/>
      </a:folHlink>
    </a:clrScheme>
    <a:fontScheme name="1_176TGp_global_light_v2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1_176TGp_global_light_v2 1">
        <a:dk1>
          <a:srgbClr val="000000"/>
        </a:dk1>
        <a:lt1>
          <a:srgbClr val="FFFFFF"/>
        </a:lt1>
        <a:dk2>
          <a:srgbClr val="754E3B"/>
        </a:dk2>
        <a:lt2>
          <a:srgbClr val="C0C0C0"/>
        </a:lt2>
        <a:accent1>
          <a:srgbClr val="E6B67C"/>
        </a:accent1>
        <a:accent2>
          <a:srgbClr val="7595E5"/>
        </a:accent2>
        <a:accent3>
          <a:srgbClr val="FFFFFF"/>
        </a:accent3>
        <a:accent4>
          <a:srgbClr val="000000"/>
        </a:accent4>
        <a:accent5>
          <a:srgbClr val="F0D7BF"/>
        </a:accent5>
        <a:accent6>
          <a:srgbClr val="6987CF"/>
        </a:accent6>
        <a:hlink>
          <a:srgbClr val="85C456"/>
        </a:hlink>
        <a:folHlink>
          <a:srgbClr val="BFA13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176TGp_global_light_v2 2">
        <a:dk1>
          <a:srgbClr val="000000"/>
        </a:dk1>
        <a:lt1>
          <a:srgbClr val="FFFFFF"/>
        </a:lt1>
        <a:dk2>
          <a:srgbClr val="204A9E"/>
        </a:dk2>
        <a:lt2>
          <a:srgbClr val="DDDDDD"/>
        </a:lt2>
        <a:accent1>
          <a:srgbClr val="8B8DE1"/>
        </a:accent1>
        <a:accent2>
          <a:srgbClr val="FF997D"/>
        </a:accent2>
        <a:accent3>
          <a:srgbClr val="FFFFFF"/>
        </a:accent3>
        <a:accent4>
          <a:srgbClr val="000000"/>
        </a:accent4>
        <a:accent5>
          <a:srgbClr val="C4C5EE"/>
        </a:accent5>
        <a:accent6>
          <a:srgbClr val="E78A71"/>
        </a:accent6>
        <a:hlink>
          <a:srgbClr val="58AFD2"/>
        </a:hlink>
        <a:folHlink>
          <a:srgbClr val="BFDF6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176TGp_global_light_v2 3">
        <a:dk1>
          <a:srgbClr val="000000"/>
        </a:dk1>
        <a:lt1>
          <a:srgbClr val="FFFFFF"/>
        </a:lt1>
        <a:dk2>
          <a:srgbClr val="515F7B"/>
        </a:dk2>
        <a:lt2>
          <a:srgbClr val="C0C0C0"/>
        </a:lt2>
        <a:accent1>
          <a:srgbClr val="64C47B"/>
        </a:accent1>
        <a:accent2>
          <a:srgbClr val="8FA9F1"/>
        </a:accent2>
        <a:accent3>
          <a:srgbClr val="FFFFFF"/>
        </a:accent3>
        <a:accent4>
          <a:srgbClr val="000000"/>
        </a:accent4>
        <a:accent5>
          <a:srgbClr val="B8DEBF"/>
        </a:accent5>
        <a:accent6>
          <a:srgbClr val="8199DA"/>
        </a:accent6>
        <a:hlink>
          <a:srgbClr val="78BDD8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​​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Designs\stallings.pot</Template>
  <TotalTime>0</TotalTime>
  <Words>165</Words>
  <Application>WPS 演示</Application>
  <PresentationFormat>宽屏</PresentationFormat>
  <Paragraphs>26</Paragraphs>
  <Slides>8</Slides>
  <Notes>15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8</vt:i4>
      </vt:variant>
    </vt:vector>
  </HeadingPairs>
  <TitlesOfParts>
    <vt:vector size="21" baseType="lpstr">
      <vt:lpstr>Arial</vt:lpstr>
      <vt:lpstr>宋体</vt:lpstr>
      <vt:lpstr>Wingdings</vt:lpstr>
      <vt:lpstr>Arial Black</vt:lpstr>
      <vt:lpstr>Monotype Sorts</vt:lpstr>
      <vt:lpstr>Wingdings</vt:lpstr>
      <vt:lpstr>Times New Roman</vt:lpstr>
      <vt:lpstr>黑体</vt:lpstr>
      <vt:lpstr>微软雅黑</vt:lpstr>
      <vt:lpstr>Arial Unicode MS</vt:lpstr>
      <vt:lpstr>Tahoma</vt:lpstr>
      <vt:lpstr>stallings</vt:lpstr>
      <vt:lpstr>1_176TGp_global_light_v2</vt:lpstr>
      <vt:lpstr>PowerPoint 演示文稿</vt:lpstr>
      <vt:lpstr>岗位职责</vt:lpstr>
      <vt:lpstr>履职情况</vt:lpstr>
      <vt:lpstr>重点任务及达成情况（一）</vt:lpstr>
      <vt:lpstr>重点任务及达成情况（二）</vt:lpstr>
      <vt:lpstr>重点任务及达成情况（三）</vt:lpstr>
      <vt:lpstr>个人总结</vt:lpstr>
      <vt:lpstr>PowerPoint 演示文稿</vt:lpstr>
    </vt:vector>
  </TitlesOfParts>
  <Company>NEWI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of basics</dc:title>
  <dc:creator>Adrian J Pullin</dc:creator>
  <cp:lastModifiedBy>lily</cp:lastModifiedBy>
  <cp:revision>548</cp:revision>
  <dcterms:created xsi:type="dcterms:W3CDTF">1998-09-03T13:41:00Z</dcterms:created>
  <dcterms:modified xsi:type="dcterms:W3CDTF">2021-09-04T01:03:55Z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2</vt:i4>
  </property>
  <property fmtid="{D5CDD505-2E9C-101B-9397-08002B2CF9AE}" pid="6" name="ScreenUsage">
    <vt:i4>1</vt:i4>
  </property>
  <property fmtid="{D5CDD505-2E9C-101B-9397-08002B2CF9AE}" pid="7" name="MailAddress">
    <vt:lpwstr>a.j.pullin@newi.ac.uk</vt:lpwstr>
  </property>
  <property fmtid="{D5CDD505-2E9C-101B-9397-08002B2CF9AE}" pid="8" name="HomePage">
    <vt:lpwstr>http://www.newi.ac.uk/pullina/default.htm</vt:lpwstr>
  </property>
  <property fmtid="{D5CDD505-2E9C-101B-9397-08002B2CF9AE}" pid="9" name="Other">
    <vt:lpwstr/>
  </property>
  <property fmtid="{D5CDD505-2E9C-101B-9397-08002B2CF9AE}" pid="10" name="DownloadOriginal">
    <vt:bool>true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3</vt:i4>
  </property>
  <property fmtid="{D5CDD505-2E9C-101B-9397-08002B2CF9AE}" pid="21" name="OutputDir">
    <vt:lpwstr>H:\Data\Networks\Notes\HTML</vt:lpwstr>
  </property>
  <property fmtid="{D5CDD505-2E9C-101B-9397-08002B2CF9AE}" pid="22" name="ICV">
    <vt:lpwstr>64505955595B4EAE8760AC9FB64DB1AA</vt:lpwstr>
  </property>
  <property fmtid="{D5CDD505-2E9C-101B-9397-08002B2CF9AE}" pid="23" name="KSOProductBuildVer">
    <vt:lpwstr>2052-11.1.0.10700</vt:lpwstr>
  </property>
</Properties>
</file>