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E6ACA-9850-4718-BB83-26EAE7003D99}" type="datetimeFigureOut">
              <a:rPr lang="zh-CN" altLang="en-US" smtClean="0"/>
              <a:t>2018/9/14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DC66C-4E2F-46AE-99D5-1CEBA91B68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4236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E6ACA-9850-4718-BB83-26EAE7003D99}" type="datetimeFigureOut">
              <a:rPr lang="zh-CN" altLang="en-US" smtClean="0"/>
              <a:t>2018/9/14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DC66C-4E2F-46AE-99D5-1CEBA91B68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4718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E6ACA-9850-4718-BB83-26EAE7003D99}" type="datetimeFigureOut">
              <a:rPr lang="zh-CN" altLang="en-US" smtClean="0"/>
              <a:t>2018/9/14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DC66C-4E2F-46AE-99D5-1CEBA91B68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3686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E6ACA-9850-4718-BB83-26EAE7003D99}" type="datetimeFigureOut">
              <a:rPr lang="zh-CN" altLang="en-US" smtClean="0"/>
              <a:t>2018/9/14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DC66C-4E2F-46AE-99D5-1CEBA91B68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9752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E6ACA-9850-4718-BB83-26EAE7003D99}" type="datetimeFigureOut">
              <a:rPr lang="zh-CN" altLang="en-US" smtClean="0"/>
              <a:t>2018/9/14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DC66C-4E2F-46AE-99D5-1CEBA91B68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3921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E6ACA-9850-4718-BB83-26EAE7003D99}" type="datetimeFigureOut">
              <a:rPr lang="zh-CN" altLang="en-US" smtClean="0"/>
              <a:t>2018/9/14 Friday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DC66C-4E2F-46AE-99D5-1CEBA91B68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9401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E6ACA-9850-4718-BB83-26EAE7003D99}" type="datetimeFigureOut">
              <a:rPr lang="zh-CN" altLang="en-US" smtClean="0"/>
              <a:t>2018/9/14 Friday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DC66C-4E2F-46AE-99D5-1CEBA91B68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6852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E6ACA-9850-4718-BB83-26EAE7003D99}" type="datetimeFigureOut">
              <a:rPr lang="zh-CN" altLang="en-US" smtClean="0"/>
              <a:t>2018/9/14 Friday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DC66C-4E2F-46AE-99D5-1CEBA91B68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0699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E6ACA-9850-4718-BB83-26EAE7003D99}" type="datetimeFigureOut">
              <a:rPr lang="zh-CN" altLang="en-US" smtClean="0"/>
              <a:t>2018/9/14 Friday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DC66C-4E2F-46AE-99D5-1CEBA91B68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8321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E6ACA-9850-4718-BB83-26EAE7003D99}" type="datetimeFigureOut">
              <a:rPr lang="zh-CN" altLang="en-US" smtClean="0"/>
              <a:t>2018/9/14 Friday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DC66C-4E2F-46AE-99D5-1CEBA91B68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2342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E6ACA-9850-4718-BB83-26EAE7003D99}" type="datetimeFigureOut">
              <a:rPr lang="zh-CN" altLang="en-US" smtClean="0"/>
              <a:t>2018/9/14 Friday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DC66C-4E2F-46AE-99D5-1CEBA91B68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0560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E6ACA-9850-4718-BB83-26EAE7003D99}" type="datetimeFigureOut">
              <a:rPr lang="zh-CN" altLang="en-US" smtClean="0"/>
              <a:t>2018/9/14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DC66C-4E2F-46AE-99D5-1CEBA91B68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1838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4545" y="1212028"/>
            <a:ext cx="4826000" cy="44196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5062" y="2739614"/>
            <a:ext cx="3098800" cy="3251200"/>
          </a:xfrm>
          <a:prstGeom prst="rect">
            <a:avLst/>
          </a:prstGeom>
        </p:spPr>
      </p:pic>
      <p:pic>
        <p:nvPicPr>
          <p:cNvPr id="7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7" t="26936" r="9251" b="25975"/>
          <a:stretch>
            <a:fillRect/>
          </a:stretch>
        </p:blipFill>
        <p:spPr bwMode="auto">
          <a:xfrm>
            <a:off x="1645443" y="935275"/>
            <a:ext cx="4187472" cy="1443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949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0</Words>
  <Application>Microsoft Office PowerPoint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宋体</vt:lpstr>
      <vt:lpstr>Arial</vt:lpstr>
      <vt:lpstr>Calibri</vt:lpstr>
      <vt:lpstr>Calibri Light</vt:lpstr>
      <vt:lpstr>Office 主题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刘义鹏</dc:creator>
  <cp:lastModifiedBy>xbany</cp:lastModifiedBy>
  <cp:revision>5</cp:revision>
  <dcterms:created xsi:type="dcterms:W3CDTF">2017-12-14T03:12:31Z</dcterms:created>
  <dcterms:modified xsi:type="dcterms:W3CDTF">2018-09-14T10:30:50Z</dcterms:modified>
</cp:coreProperties>
</file>